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5/02/2020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– DICIEMBRE 2019</a:t>
            </a: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074" y="512080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18017"/>
              </p:ext>
            </p:extLst>
          </p:nvPr>
        </p:nvGraphicFramePr>
        <p:xfrm>
          <a:off x="3790626" y="320199"/>
          <a:ext cx="7895094" cy="446333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73390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01104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824225085"/>
                  </a:ext>
                </a:extLst>
              </a:tr>
              <a:tr h="37207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596.828.205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596.828.205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99.47%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3.171.795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0,53%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29890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30752"/>
              </p:ext>
            </p:extLst>
          </p:nvPr>
        </p:nvGraphicFramePr>
        <p:xfrm>
          <a:off x="4680207" y="536806"/>
          <a:ext cx="6903725" cy="55574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1158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  <a:p>
                      <a:endParaRPr lang="es-CO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59.56%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40.44%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071132923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300,08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72.83%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111,92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27.17%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2777557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39397"/>
              </p:ext>
            </p:extLst>
          </p:nvPr>
        </p:nvGraphicFramePr>
        <p:xfrm>
          <a:off x="4323846" y="640080"/>
          <a:ext cx="7251195" cy="542597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/>
                        <a:t>MES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META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 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Junio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572 Capítulos 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270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47.20%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302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52.8%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Julio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326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56.99%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246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43.01%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Agosto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378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66.08%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194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33.92%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 dirty="0"/>
                        <a:t>Septiembre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/>
                        <a:t>435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76.05%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137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r>
                        <a:rPr lang="es-CO" sz="1500" dirty="0"/>
                        <a:t>Octubre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490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85.66%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82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168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Noviembre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noProof="0" dirty="0"/>
                        <a:t>572 Capítulos </a:t>
                      </a:r>
                      <a:endParaRPr lang="es-CO" sz="15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dirty="0"/>
                        <a:t>546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95.45%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26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4.55%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477212227"/>
                  </a:ext>
                </a:extLst>
              </a:tr>
              <a:tr h="316853">
                <a:tc>
                  <a:txBody>
                    <a:bodyPr/>
                    <a:lstStyle/>
                    <a:p>
                      <a:r>
                        <a:rPr lang="es-CO" sz="1500" dirty="0"/>
                        <a:t>Diciembre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583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101.92%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0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0.0%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26670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8024"/>
              </p:ext>
            </p:extLst>
          </p:nvPr>
        </p:nvGraphicFramePr>
        <p:xfrm>
          <a:off x="4132220" y="1280522"/>
          <a:ext cx="7188202" cy="31567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302,63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93.40%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21,37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6.6%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22211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333,86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103.04%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25006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12616"/>
              </p:ext>
            </p:extLst>
          </p:nvPr>
        </p:nvGraphicFramePr>
        <p:xfrm>
          <a:off x="4264469" y="718096"/>
          <a:ext cx="7251195" cy="55002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100.728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1809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 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5.277.084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105.54%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2603145886"/>
                  </a:ext>
                </a:extLst>
              </a:tr>
              <a:tr h="331809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5.822.389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116.45%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79586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939</Words>
  <Application>Microsoft Office PowerPoint</Application>
  <PresentationFormat>Panorámica</PresentationFormat>
  <Paragraphs>285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DICIEMBRE 2019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Juan Sebastian Monje Saldarriaga</cp:lastModifiedBy>
  <cp:revision>7</cp:revision>
  <dcterms:created xsi:type="dcterms:W3CDTF">2019-11-12T17:52:50Z</dcterms:created>
  <dcterms:modified xsi:type="dcterms:W3CDTF">2020-02-05T14:37:15Z</dcterms:modified>
</cp:coreProperties>
</file>